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-720" y="-17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9A70-0CB4-4B00-AD34-0F66FEF47B7E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7DE8-4164-4962-9ECE-71E16257FC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9A70-0CB4-4B00-AD34-0F66FEF47B7E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7DE8-4164-4962-9ECE-71E16257FC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9A70-0CB4-4B00-AD34-0F66FEF47B7E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7DE8-4164-4962-9ECE-71E16257FC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9A70-0CB4-4B00-AD34-0F66FEF47B7E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7DE8-4164-4962-9ECE-71E16257FC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9A70-0CB4-4B00-AD34-0F66FEF47B7E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7DE8-4164-4962-9ECE-71E16257FC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9A70-0CB4-4B00-AD34-0F66FEF47B7E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7DE8-4164-4962-9ECE-71E16257FC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9A70-0CB4-4B00-AD34-0F66FEF47B7E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7DE8-4164-4962-9ECE-71E16257FC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9A70-0CB4-4B00-AD34-0F66FEF47B7E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7DE8-4164-4962-9ECE-71E16257FC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9A70-0CB4-4B00-AD34-0F66FEF47B7E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7DE8-4164-4962-9ECE-71E16257FC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9A70-0CB4-4B00-AD34-0F66FEF47B7E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7DE8-4164-4962-9ECE-71E16257FC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9A70-0CB4-4B00-AD34-0F66FEF47B7E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67DE8-4164-4962-9ECE-71E16257FC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39A70-0CB4-4B00-AD34-0F66FEF47B7E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67DE8-4164-4962-9ECE-71E16257FC2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Chelovek\Desktop\fioletovaya-abstrakciya-krasivyj-f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970332" y="500042"/>
            <a:ext cx="7965337" cy="5572164"/>
          </a:xfrm>
          <a:prstGeom prst="roundRect">
            <a:avLst>
              <a:gd name="adj" fmla="val 9799"/>
            </a:avLst>
          </a:prstGeom>
          <a:solidFill>
            <a:schemeClr val="bg1">
              <a:alpha val="36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Chelovek\Desktop\логоти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22" y="214290"/>
            <a:ext cx="2884283" cy="239555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170042" y="2500306"/>
            <a:ext cx="7565917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/>
              <a:t>45-е Городские открытые соревнования</a:t>
            </a:r>
          </a:p>
          <a:p>
            <a:pPr algn="ctr"/>
            <a:r>
              <a:rPr lang="ru-RU" sz="3200" b="1" dirty="0" smtClean="0"/>
              <a:t>авиамоделистов-школьников</a:t>
            </a:r>
            <a:endParaRPr lang="ru-RU" sz="3200" dirty="0" smtClean="0"/>
          </a:p>
          <a:p>
            <a:pPr algn="ctr"/>
            <a:r>
              <a:rPr lang="ru-RU" sz="3200" b="1" dirty="0"/>
              <a:t>по комнатным летающим моделям на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Кубок </a:t>
            </a:r>
            <a:r>
              <a:rPr lang="ru-RU" sz="3200" b="1" dirty="0"/>
              <a:t>В.П.Чкалова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39835" y="6000768"/>
            <a:ext cx="32263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2024-2025 учебный год</a:t>
            </a:r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Chelovek\Desktop\fioletovaya-abstrakciya-krasivyj-f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970332" y="500042"/>
            <a:ext cx="7965337" cy="5572164"/>
          </a:xfrm>
          <a:prstGeom prst="roundRect">
            <a:avLst>
              <a:gd name="adj" fmla="val 9799"/>
            </a:avLst>
          </a:prstGeom>
          <a:solidFill>
            <a:schemeClr val="bg1">
              <a:alpha val="36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Chelovek\Desktop\логоти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1717" y="-142900"/>
            <a:ext cx="2884283" cy="2395555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744" r="1981" b="2314"/>
          <a:stretch>
            <a:fillRect/>
          </a:stretch>
        </p:blipFill>
        <p:spPr bwMode="auto">
          <a:xfrm>
            <a:off x="488125" y="2000240"/>
            <a:ext cx="8929750" cy="395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Chelovek\Desktop\fioletovaya-abstrakciya-krasivyj-f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970332" y="500042"/>
            <a:ext cx="7965337" cy="5572164"/>
          </a:xfrm>
          <a:prstGeom prst="roundRect">
            <a:avLst>
              <a:gd name="adj" fmla="val 9799"/>
            </a:avLst>
          </a:prstGeom>
          <a:solidFill>
            <a:schemeClr val="bg1">
              <a:alpha val="36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Chelovek\Desktop\логоти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1717" y="-142900"/>
            <a:ext cx="2884283" cy="2395555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8" y="1954213"/>
            <a:ext cx="9178925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Chelovek\Desktop\fioletovaya-abstrakciya-krasivyj-f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970332" y="500042"/>
            <a:ext cx="7965337" cy="5572164"/>
          </a:xfrm>
          <a:prstGeom prst="roundRect">
            <a:avLst>
              <a:gd name="adj" fmla="val 9799"/>
            </a:avLst>
          </a:prstGeom>
          <a:solidFill>
            <a:schemeClr val="bg1">
              <a:alpha val="36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Chelovek\Desktop\логоти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1717" y="-142900"/>
            <a:ext cx="2884283" cy="2395555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 l="849" t="13815" r="1612"/>
          <a:stretch>
            <a:fillRect/>
          </a:stretch>
        </p:blipFill>
        <p:spPr bwMode="auto">
          <a:xfrm>
            <a:off x="488125" y="2643182"/>
            <a:ext cx="8929750" cy="1871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Chelovek\Desktop\fioletovaya-abstrakciya-krasivyj-f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970332" y="500042"/>
            <a:ext cx="7965337" cy="5572164"/>
          </a:xfrm>
          <a:prstGeom prst="roundRect">
            <a:avLst>
              <a:gd name="adj" fmla="val 9799"/>
            </a:avLst>
          </a:prstGeom>
          <a:solidFill>
            <a:schemeClr val="bg1">
              <a:alpha val="36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Chelovek\Desktop\логоти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1717" y="-142900"/>
            <a:ext cx="2884283" cy="2395555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7838" y="1982788"/>
            <a:ext cx="8950325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Chelovek\Desktop\fioletovaya-abstrakciya-krasivyj-f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970332" y="500042"/>
            <a:ext cx="7965337" cy="5572164"/>
          </a:xfrm>
          <a:prstGeom prst="roundRect">
            <a:avLst>
              <a:gd name="adj" fmla="val 9799"/>
            </a:avLst>
          </a:prstGeom>
          <a:solidFill>
            <a:schemeClr val="bg1">
              <a:alpha val="36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3128" t="1558" r="3035"/>
          <a:stretch>
            <a:fillRect/>
          </a:stretch>
        </p:blipFill>
        <p:spPr bwMode="auto">
          <a:xfrm>
            <a:off x="1594301" y="1785926"/>
            <a:ext cx="6717399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Chelovek\Desktop\логотип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1717" y="-142900"/>
            <a:ext cx="2884283" cy="23955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Chelovek\Desktop\fioletovaya-abstrakciya-krasivyj-f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970332" y="500042"/>
            <a:ext cx="7965337" cy="5572164"/>
          </a:xfrm>
          <a:prstGeom prst="roundRect">
            <a:avLst>
              <a:gd name="adj" fmla="val 9799"/>
            </a:avLst>
          </a:prstGeom>
          <a:solidFill>
            <a:schemeClr val="bg1">
              <a:alpha val="36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1034" y="1357298"/>
            <a:ext cx="82962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Chelovek\Desktop\логотип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1717" y="-142900"/>
            <a:ext cx="2884283" cy="23955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Chelovek\Desktop\fioletovaya-abstrakciya-krasivyj-f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970332" y="500042"/>
            <a:ext cx="7965337" cy="5572164"/>
          </a:xfrm>
          <a:prstGeom prst="roundRect">
            <a:avLst>
              <a:gd name="adj" fmla="val 9799"/>
            </a:avLst>
          </a:prstGeom>
          <a:solidFill>
            <a:schemeClr val="bg1">
              <a:alpha val="36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4016" y="1500174"/>
            <a:ext cx="6457968" cy="4852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Chelovek\Desktop\логотип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1717" y="-142900"/>
            <a:ext cx="2884283" cy="23955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15</Words>
  <Application>Microsoft Office PowerPoint</Application>
  <PresentationFormat>Лист A4 (210x297 мм)</PresentationFormat>
  <Paragraphs>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Chelovek</dc:creator>
  <cp:lastModifiedBy>Chelovek</cp:lastModifiedBy>
  <cp:revision>2</cp:revision>
  <dcterms:created xsi:type="dcterms:W3CDTF">2024-12-06T06:41:04Z</dcterms:created>
  <dcterms:modified xsi:type="dcterms:W3CDTF">2024-12-06T06:52:55Z</dcterms:modified>
</cp:coreProperties>
</file>